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</p:sldMasterIdLst>
  <p:notesMasterIdLst>
    <p:notesMasterId r:id="rId16"/>
  </p:notesMasterIdLst>
  <p:sldIdLst>
    <p:sldId id="296" r:id="rId4"/>
    <p:sldId id="256" r:id="rId5"/>
    <p:sldId id="282" r:id="rId6"/>
    <p:sldId id="297" r:id="rId7"/>
    <p:sldId id="259" r:id="rId8"/>
    <p:sldId id="298" r:id="rId9"/>
    <p:sldId id="257" r:id="rId10"/>
    <p:sldId id="301" r:id="rId11"/>
    <p:sldId id="302" r:id="rId12"/>
    <p:sldId id="303" r:id="rId13"/>
    <p:sldId id="299" r:id="rId14"/>
    <p:sldId id="300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6A2"/>
    <a:srgbClr val="FFE285"/>
    <a:srgbClr val="FF9999"/>
    <a:srgbClr val="FFA3A3"/>
    <a:srgbClr val="F95858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9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294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C93DEDE-07B8-4FAC-9522-042787A7ACF7}" type="datetimeFigureOut">
              <a:rPr lang="zh-CN" altLang="en-US" smtClean="0"/>
              <a:pPr/>
              <a:t>2023/4/1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E7965A4-4F9B-42AD-97F6-5956B56DB1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379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298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119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0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6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62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0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17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55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7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7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8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50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523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807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06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596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38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3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3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6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3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7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A6E5F6AD-1DCF-4F18-9BBA-2BC622BDF2FB}" type="datetimeFigureOut">
              <a:rPr lang="zh-CN" altLang="en-US" smtClean="0"/>
              <a:pPr/>
              <a:t>2023/4/1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1B0D12B-A1F6-4D3F-98AE-9ADCFED71E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78" r:id="rId4"/>
    <p:sldLayoutId id="2147483677" r:id="rId5"/>
    <p:sldLayoutId id="2147483676" r:id="rId6"/>
    <p:sldLayoutId id="2147483675" r:id="rId7"/>
    <p:sldLayoutId id="2147483674" r:id="rId8"/>
    <p:sldLayoutId id="2147483673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56" r:id="rId20"/>
    <p:sldLayoutId id="2147483657" r:id="rId21"/>
    <p:sldLayoutId id="2147483658" r:id="rId22"/>
    <p:sldLayoutId id="2147483659" r:id="rId23"/>
  </p:sldLayoutIdLst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3120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958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jpg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4882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3431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403" y="981949"/>
            <a:ext cx="3918036" cy="1024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679" y="2989286"/>
            <a:ext cx="6931753" cy="2432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172" y="1899897"/>
            <a:ext cx="692565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79993" y="195370"/>
            <a:ext cx="5029564" cy="945689"/>
            <a:chOff x="3505019" y="358759"/>
            <a:chExt cx="5029564" cy="945689"/>
          </a:xfrm>
        </p:grpSpPr>
        <p:grpSp>
          <p:nvGrpSpPr>
            <p:cNvPr id="20" name="Group 19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21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2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26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23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5115"/>
          <a:stretch/>
        </p:blipFill>
        <p:spPr>
          <a:xfrm>
            <a:off x="1972129" y="1347336"/>
            <a:ext cx="8498561" cy="1081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568" y="2356762"/>
            <a:ext cx="9352075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1586" y="3580072"/>
            <a:ext cx="2200847" cy="10729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7107" y="4342198"/>
            <a:ext cx="10645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09022" y="1045675"/>
            <a:ext cx="5029564" cy="945689"/>
            <a:chOff x="3505019" y="358759"/>
            <a:chExt cx="5029564" cy="945689"/>
          </a:xfrm>
        </p:grpSpPr>
        <p:grpSp>
          <p:nvGrpSpPr>
            <p:cNvPr id="20" name="Group 19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21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2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26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23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57" y="1001827"/>
            <a:ext cx="1933260" cy="1907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417" t="5193" r="35251" b="37904"/>
          <a:stretch/>
        </p:blipFill>
        <p:spPr>
          <a:xfrm>
            <a:off x="1538136" y="3003454"/>
            <a:ext cx="9356643" cy="3185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b="15115"/>
          <a:stretch/>
        </p:blipFill>
        <p:spPr>
          <a:xfrm>
            <a:off x="1770519" y="3318876"/>
            <a:ext cx="8498561" cy="1081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958" y="4328302"/>
            <a:ext cx="9352075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9976" y="5551612"/>
            <a:ext cx="2200847" cy="10729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36080" y="2286426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550399" y="754410"/>
            <a:ext cx="2288830" cy="2329361"/>
            <a:chOff x="286641" y="2549742"/>
            <a:chExt cx="2512139" cy="2556624"/>
          </a:xfrm>
        </p:grpSpPr>
        <p:pic>
          <p:nvPicPr>
            <p:cNvPr id="22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Callout 24"/>
            <p:cNvSpPr/>
            <p:nvPr/>
          </p:nvSpPr>
          <p:spPr>
            <a:xfrm>
              <a:off x="488921" y="2549742"/>
              <a:ext cx="230985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54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45" y="594668"/>
            <a:ext cx="1631410" cy="160645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995" y="414334"/>
            <a:ext cx="1573223" cy="10929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779454" y="4356066"/>
            <a:ext cx="10081985" cy="2202909"/>
            <a:chOff x="169750" y="3765648"/>
            <a:chExt cx="11445105" cy="284495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750" y="3862145"/>
              <a:ext cx="2889474" cy="274845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6553" y="3873608"/>
              <a:ext cx="2280570" cy="243961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7040" y="675538"/>
            <a:ext cx="909602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7" name="图片 2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23756" y="5110892"/>
            <a:ext cx="2081516" cy="1446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57419" y="358759"/>
            <a:ext cx="4877163" cy="945689"/>
            <a:chOff x="3657419" y="358759"/>
            <a:chExt cx="4877163" cy="945689"/>
          </a:xfrm>
        </p:grpSpPr>
        <p:sp>
          <p:nvSpPr>
            <p:cNvPr id="28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9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0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3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C6E6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4400" b="1" kern="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hiểu</a:t>
                </a:r>
                <a:endParaRPr lang="en-US" sz="44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9989" y="2017952"/>
            <a:ext cx="3637674" cy="3589967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>
            <a:off x="7405352" y="2653048"/>
            <a:ext cx="0" cy="292353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8" name="Rectangle 37"/>
          <p:cNvSpPr/>
          <p:nvPr/>
        </p:nvSpPr>
        <p:spPr>
          <a:xfrm>
            <a:off x="4890465" y="5670989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rưỡi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4324932" y="5663756"/>
            <a:ext cx="2916000" cy="438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0" name="Rectangle 39"/>
          <p:cNvSpPr/>
          <p:nvPr/>
        </p:nvSpPr>
        <p:spPr>
          <a:xfrm>
            <a:off x="7897663" y="3356944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cs typeface="Arial"/>
                <a:sym typeface="Arial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0492" y="2772169"/>
            <a:ext cx="23374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643889" y="3096548"/>
            <a:ext cx="7200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1827359" y="4844692"/>
            <a:ext cx="2026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khuyết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022521" y="5149045"/>
            <a:ext cx="731759" cy="1858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8094815" y="1724661"/>
            <a:ext cx="2026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khuyết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703572" y="2007232"/>
            <a:ext cx="1380735" cy="64296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3" name="Rectangle 52"/>
          <p:cNvSpPr/>
          <p:nvPr/>
        </p:nvSpPr>
        <p:spPr>
          <a:xfrm>
            <a:off x="8251313" y="4991803"/>
            <a:ext cx="225734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7080341" y="5309300"/>
            <a:ext cx="10440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774825" y="3597196"/>
            <a:ext cx="2831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đứng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3724783" y="3919865"/>
            <a:ext cx="1965132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216181" y="1049799"/>
            <a:ext cx="3184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268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7" grpId="0"/>
      <p:bldP spid="49" grpId="0"/>
      <p:bldP spid="53" grpId="0"/>
      <p:bldP spid="56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6887042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4702821" y="46775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9903" y="1535562"/>
            <a:ext cx="4877163" cy="945689"/>
            <a:chOff x="2375765" y="2728526"/>
            <a:chExt cx="4877163" cy="945689"/>
          </a:xfrm>
        </p:grpSpPr>
        <p:grpSp>
          <p:nvGrpSpPr>
            <p:cNvPr id="28" name="组合 46"/>
            <p:cNvGrpSpPr/>
            <p:nvPr/>
          </p:nvGrpSpPr>
          <p:grpSpPr>
            <a:xfrm>
              <a:off x="2825681" y="2728526"/>
              <a:ext cx="4427247" cy="945689"/>
              <a:chOff x="3661803" y="1777845"/>
              <a:chExt cx="3143698" cy="671514"/>
            </a:xfrm>
          </p:grpSpPr>
          <p:sp>
            <p:nvSpPr>
              <p:cNvPr id="50" name="梯形 50"/>
              <p:cNvSpPr/>
              <p:nvPr/>
            </p:nvSpPr>
            <p:spPr>
              <a:xfrm rot="5400000">
                <a:off x="6189694" y="1833551"/>
                <a:ext cx="671514" cy="560101"/>
              </a:xfrm>
              <a:prstGeom prst="trapezoid">
                <a:avLst>
                  <a:gd name="adj" fmla="val 39695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9" name="矩形 49"/>
              <p:cNvSpPr/>
              <p:nvPr/>
            </p:nvSpPr>
            <p:spPr>
              <a:xfrm>
                <a:off x="3661803" y="1777846"/>
                <a:ext cx="2624771" cy="671513"/>
              </a:xfrm>
              <a:prstGeom prst="rect">
                <a:avLst/>
              </a:prstGeom>
              <a:solidFill>
                <a:srgbClr val="C6E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5" name="Google Shape;697;p24"/>
            <p:cNvSpPr txBox="1">
              <a:spLocks/>
            </p:cNvSpPr>
            <p:nvPr/>
          </p:nvSpPr>
          <p:spPr>
            <a:xfrm>
              <a:off x="2375765" y="2770247"/>
              <a:ext cx="442688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4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4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44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endParaRPr lang="en-US" sz="44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576265" y="1667280"/>
            <a:ext cx="509568" cy="663136"/>
          </a:xfrm>
          <a:prstGeom prst="rect">
            <a:avLst/>
          </a:prstGeom>
        </p:spPr>
      </p:pic>
      <p:pic>
        <p:nvPicPr>
          <p:cNvPr id="3" name="chu 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871" r="4804" b="14850"/>
          <a:stretch/>
        </p:blipFill>
        <p:spPr>
          <a:xfrm>
            <a:off x="5583282" y="1006251"/>
            <a:ext cx="5197741" cy="50636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6570" y="2754085"/>
            <a:ext cx="2864711" cy="28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58492" y="362960"/>
            <a:ext cx="5042262" cy="945689"/>
            <a:chOff x="2210665" y="2728526"/>
            <a:chExt cx="5042262" cy="945689"/>
          </a:xfrm>
        </p:grpSpPr>
        <p:grpSp>
          <p:nvGrpSpPr>
            <p:cNvPr id="28" name="组合 46"/>
            <p:cNvGrpSpPr/>
            <p:nvPr/>
          </p:nvGrpSpPr>
          <p:grpSpPr>
            <a:xfrm>
              <a:off x="2395816" y="2728526"/>
              <a:ext cx="4857111" cy="945689"/>
              <a:chOff x="3356565" y="1777845"/>
              <a:chExt cx="3448936" cy="671514"/>
            </a:xfrm>
          </p:grpSpPr>
          <p:sp>
            <p:nvSpPr>
              <p:cNvPr id="50" name="梯形 50"/>
              <p:cNvSpPr/>
              <p:nvPr/>
            </p:nvSpPr>
            <p:spPr>
              <a:xfrm rot="5400000">
                <a:off x="6189694" y="1833551"/>
                <a:ext cx="671514" cy="560101"/>
              </a:xfrm>
              <a:prstGeom prst="trapezoid">
                <a:avLst>
                  <a:gd name="adj" fmla="val 39695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9" name="矩形 49"/>
              <p:cNvSpPr/>
              <p:nvPr/>
            </p:nvSpPr>
            <p:spPr>
              <a:xfrm>
                <a:off x="3356565" y="1777845"/>
                <a:ext cx="2889583" cy="671513"/>
              </a:xfrm>
              <a:prstGeom prst="rect">
                <a:avLst/>
              </a:prstGeom>
              <a:solidFill>
                <a:srgbClr val="C6E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5" name="Google Shape;697;p24"/>
            <p:cNvSpPr txBox="1">
              <a:spLocks/>
            </p:cNvSpPr>
            <p:nvPr/>
          </p:nvSpPr>
          <p:spPr>
            <a:xfrm>
              <a:off x="2210665" y="2770247"/>
              <a:ext cx="442688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4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4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44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44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03781" y="490477"/>
            <a:ext cx="509568" cy="66313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1166815" y="5127672"/>
            <a:ext cx="2166889" cy="1588111"/>
            <a:chOff x="6865144" y="3555389"/>
            <a:chExt cx="2166889" cy="158811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7039141" y="3907817"/>
              <a:ext cx="181889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2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103" y="1440489"/>
            <a:ext cx="3637674" cy="3589967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7998466" y="2075585"/>
            <a:ext cx="0" cy="292353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5483579" y="5093526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rưỡi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4918046" y="5086293"/>
            <a:ext cx="2916000" cy="438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8490777" y="2779481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cs typeface="Arial"/>
                <a:sym typeface="Arial"/>
              </a:rPr>
              <a:t>ô ly rưỡi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73606" y="2194706"/>
            <a:ext cx="23374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237003" y="2519085"/>
            <a:ext cx="7200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2420473" y="4267229"/>
            <a:ext cx="2026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khuyết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4615635" y="4571582"/>
            <a:ext cx="731759" cy="1858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8687929" y="1147198"/>
            <a:ext cx="2026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khuyết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7296686" y="1429769"/>
            <a:ext cx="1380735" cy="64296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8844427" y="4414340"/>
            <a:ext cx="225734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7673455" y="4731837"/>
            <a:ext cx="10440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64" name="Rectangle 63"/>
          <p:cNvSpPr/>
          <p:nvPr/>
        </p:nvSpPr>
        <p:spPr>
          <a:xfrm>
            <a:off x="1367939" y="3019733"/>
            <a:ext cx="2831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đứng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317897" y="3342402"/>
            <a:ext cx="1965132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66" name="Group 65"/>
          <p:cNvGrpSpPr/>
          <p:nvPr/>
        </p:nvGrpSpPr>
        <p:grpSpPr>
          <a:xfrm>
            <a:off x="473971" y="4094392"/>
            <a:ext cx="2018379" cy="2624235"/>
            <a:chOff x="419878" y="2519265"/>
            <a:chExt cx="2018379" cy="2624235"/>
          </a:xfrm>
        </p:grpSpPr>
        <p:pic>
          <p:nvPicPr>
            <p:cNvPr id="6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Oval Callout 67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VBT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8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45" y="594668"/>
            <a:ext cx="1631410" cy="160645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995" y="414334"/>
            <a:ext cx="1573223" cy="10929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69750" y="3765648"/>
            <a:ext cx="11445105" cy="2844954"/>
            <a:chOff x="169750" y="3765648"/>
            <a:chExt cx="11445105" cy="284495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750" y="3862145"/>
              <a:ext cx="2889474" cy="274845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6553" y="3873608"/>
              <a:ext cx="2280570" cy="243961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/>
          <a:srcRect b="57554"/>
          <a:stretch/>
        </p:blipFill>
        <p:spPr>
          <a:xfrm>
            <a:off x="1555288" y="697371"/>
            <a:ext cx="9089924" cy="16457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2427" y="2229704"/>
            <a:ext cx="6719413" cy="26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98669" y="142115"/>
            <a:ext cx="4877163" cy="945689"/>
            <a:chOff x="3657419" y="358759"/>
            <a:chExt cx="4877163" cy="945689"/>
          </a:xfrm>
        </p:grpSpPr>
        <p:grpSp>
          <p:nvGrpSpPr>
            <p:cNvPr id="20" name="Group 1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2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26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2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33" y="1849682"/>
            <a:ext cx="2640136" cy="2605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521" y="2041287"/>
            <a:ext cx="8002155" cy="1732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0679" y="3849220"/>
            <a:ext cx="70982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81555" y="4136571"/>
            <a:ext cx="2512132" cy="1866296"/>
            <a:chOff x="6865144" y="3555389"/>
            <a:chExt cx="2166889" cy="15881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22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5238815" y="1578164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3498669" y="142115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4362" t="30374" r="22860" b="12813"/>
          <a:stretch/>
        </p:blipFill>
        <p:spPr>
          <a:xfrm>
            <a:off x="672575" y="1746273"/>
            <a:ext cx="4517536" cy="18681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67" r="75239" b="36299"/>
          <a:stretch/>
        </p:blipFill>
        <p:spPr>
          <a:xfrm>
            <a:off x="5986339" y="3634754"/>
            <a:ext cx="1939217" cy="133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6066951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5919" y="225201"/>
            <a:ext cx="4877163" cy="945689"/>
            <a:chOff x="3657419" y="358759"/>
            <a:chExt cx="4877163" cy="945689"/>
          </a:xfrm>
        </p:grpSpPr>
        <p:grpSp>
          <p:nvGrpSpPr>
            <p:cNvPr id="20" name="Group 1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2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26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2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418" t="5193" r="51171" b="37904"/>
          <a:stretch/>
        </p:blipFill>
        <p:spPr>
          <a:xfrm>
            <a:off x="1768521" y="1950243"/>
            <a:ext cx="7810908" cy="3692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1" y="2564789"/>
            <a:ext cx="1411514" cy="1231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646" y="3726926"/>
            <a:ext cx="6196354" cy="123149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602006" y="4257075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911711" y="4655719"/>
            <a:ext cx="1415414" cy="1317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13083" y="5727804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 a</a:t>
            </a:r>
          </a:p>
        </p:txBody>
      </p:sp>
      <p:sp>
        <p:nvSpPr>
          <p:cNvPr id="30" name="Oval 29"/>
          <p:cNvSpPr/>
          <p:nvPr/>
        </p:nvSpPr>
        <p:spPr>
          <a:xfrm>
            <a:off x="7280034" y="4257075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327125" y="4680811"/>
            <a:ext cx="1137760" cy="12850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813812" y="3870103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35" idx="2"/>
            <a:endCxn id="33" idx="0"/>
          </p:cNvCxnSpPr>
          <p:nvPr/>
        </p:nvCxnSpPr>
        <p:spPr>
          <a:xfrm flipH="1">
            <a:off x="5020843" y="2082970"/>
            <a:ext cx="88241" cy="17871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71981" y="112886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</a:p>
        </p:txBody>
      </p:sp>
      <p:sp>
        <p:nvSpPr>
          <p:cNvPr id="36" name="Oval 35"/>
          <p:cNvSpPr/>
          <p:nvPr/>
        </p:nvSpPr>
        <p:spPr>
          <a:xfrm>
            <a:off x="6242606" y="4257075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327125" y="4699257"/>
            <a:ext cx="2133573" cy="12850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8916645" y="4199707"/>
            <a:ext cx="2309859" cy="2476088"/>
            <a:chOff x="286641" y="2630278"/>
            <a:chExt cx="2309859" cy="2476088"/>
          </a:xfrm>
        </p:grpSpPr>
        <p:pic>
          <p:nvPicPr>
            <p:cNvPr id="44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Oval Callout 44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238516" y="2743953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97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 animBg="1"/>
      <p:bldP spid="33" grpId="0" animBg="1"/>
      <p:bldP spid="35" grpId="0"/>
      <p:bldP spid="36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  <p:tag name="INKNOELEADERBOARD" val="2984456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181</Words>
  <Application>Microsoft Office PowerPoint</Application>
  <PresentationFormat>Widescreen</PresentationFormat>
  <Paragraphs>52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Bellota Text</vt:lpstr>
      <vt:lpstr>Calibri</vt:lpstr>
      <vt:lpstr>Coiny</vt:lpstr>
      <vt:lpstr>Didact Gothic</vt:lpstr>
      <vt:lpstr>HP001 4 hàng</vt:lpstr>
      <vt:lpstr>inpin heiti</vt:lpstr>
      <vt:lpstr>Odibee Sans</vt:lpstr>
      <vt:lpstr>Office 主题​​</vt:lpstr>
      <vt:lpstr>End of the School Year by Slidesgo</vt:lpstr>
      <vt:lpstr>1_End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儿童教育PPT</dc:title>
  <dc:creator>rena.zhao</dc:creator>
  <cp:lastModifiedBy>Vũ Minh Nhật</cp:lastModifiedBy>
  <cp:revision>36</cp:revision>
  <dcterms:created xsi:type="dcterms:W3CDTF">2018-10-13T08:45:51Z</dcterms:created>
  <dcterms:modified xsi:type="dcterms:W3CDTF">2023-04-01T16:35:37Z</dcterms:modified>
</cp:coreProperties>
</file>